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9"/>
    <p:restoredTop sz="94648"/>
  </p:normalViewPr>
  <p:slideViewPr>
    <p:cSldViewPr snapToGrid="0" snapToObjects="1">
      <p:cViewPr>
        <p:scale>
          <a:sx n="120" d="100"/>
          <a:sy n="120" d="100"/>
        </p:scale>
        <p:origin x="4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2009-8735-2E40-8B96-A7B560BCA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ED147-CA5D-7F48-8588-B72223FF5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5A407-AB02-484E-82C8-568004DB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71F0C-F264-6F42-8751-4692D57C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41A62-83E3-1E48-B20F-F1B79C40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1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97FC-113E-C74B-9971-F54B3286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2985D-2256-494F-BA9F-58F8149BF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51DBC-021D-CE42-ACC1-9DB746C0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CE521-ED80-D54A-8547-BAE54E9B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6A09B-91AD-824C-941D-4C13509B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BE3B0-6892-C841-BB05-04A3951B4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85E99-7808-1545-9C6A-21C1CAACB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F8BE6-D673-F34F-9110-5F9CACE4E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D94FD-0972-944C-8683-6D242ECB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E88E2-FE18-9C44-B339-E5856E3E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9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5F59-DBF4-2647-A1C3-FE490D0A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AE2C1-1FB9-704A-A841-337DAC333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D9456-7448-4042-A70D-4EAE2C64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531C-3C8B-334A-9D24-C58233612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AF95C-106B-4941-9079-A49AD277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3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6538-986F-EC45-A8B1-2FBD9EED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2C8C0-D983-2F41-9058-E36298099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71977-FA18-6643-822E-A04D3EA0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D6FF0-19AA-2F46-A812-5088B8DD1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7E874-04A1-2048-96BB-30A3396C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773E-7032-DD4F-8F48-083A3A5D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25ED-451B-7B4E-A000-D85C59E24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ACD57-3ED3-724B-A8C6-48C899F4B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D0FBB-7D82-8849-87B9-ECFE4E39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C2D7E-7C84-7649-BBAD-EE5CB7D2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F9E2D-18B7-5E41-BA69-E5DFC616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0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BF4C-B89F-9D46-84A1-C68D6B9A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D1D29-CB7C-9A42-9B2D-E92F7E899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6A9F8-142A-1F4A-9642-CC21D043E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02D66-A90F-384E-A68F-B61567C4A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937FB-5DCB-9749-93A4-1CDBBAF4E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894403-153B-A042-A3F7-86885117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52780-839A-AC4E-949D-77E15820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82A53-BE0B-6E4E-9B71-6C7D1247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8A4D-70DA-C348-844C-2CA8468E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B91E6-01DA-CE44-B1F9-4CA96869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7FA6-3AB5-B24A-B704-072D79DB3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4BD7B-2D20-7E46-9B2D-5AB3382C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17CEB3-F595-D446-B4AC-7CBF133F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17148-A261-2649-9CE1-4DCCB71E4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53A81-AFD9-B34E-8EC3-FC856915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6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2DBA-5464-814D-844D-24AA8FCD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0CFE0-7440-4742-BB36-69DB1ED99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B2F59-6E79-B846-9DF6-4F0859337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5FE8B-68C4-4740-BE10-A2CD5B57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1B8EE-1387-2649-96D2-E672C9B2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23EB7-5159-1C44-9F19-E63BCDF9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269D-5D8C-FC47-AED9-AE379186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33E18-0F10-F14D-961A-FE992ECA4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990FB-CDE7-8B46-ADD4-B0424351B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48E6B-0476-474D-B1FA-339FC74D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84CE0-C079-C946-9A00-9369AE84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2F69B-7344-3D45-870C-86398F9B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893F8-897C-D44C-9D50-91F5B751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6E1C8-53E9-674C-B921-C463D37C9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BA434-0605-9B4F-8B2E-246B87F36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432DE-1720-6340-89BC-CB69451C67BD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DFB4-2621-D940-8D2C-6EBF5988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F7238-1A4C-C947-9259-5234D3148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06B18-B06B-E54A-BB6F-E46C9CA5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6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6FD703-8F42-B34C-934F-F21F65C2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850900"/>
            <a:ext cx="90932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4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29FCB-A1C4-AA45-BFCC-AF430A4F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022350"/>
            <a:ext cx="90551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7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155B1-5C4A-EA4B-974F-1B99492C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149350"/>
            <a:ext cx="90551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F78DF-C0B6-314F-9BEB-0A43E972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054100"/>
            <a:ext cx="9080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82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D0EDC-0F36-A24E-933F-10C73A14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889000"/>
            <a:ext cx="9042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1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D8043-1F20-3149-94D6-ED88AC3D3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914400"/>
            <a:ext cx="90551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2CC72-FFA5-4841-BABE-40D08AA6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03300"/>
            <a:ext cx="90678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8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9BFAD-CC77-BF49-96B5-AD154A8B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869950"/>
            <a:ext cx="90932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5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66CE0-AF7E-114D-8140-7484FA66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990600"/>
            <a:ext cx="9080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E9689-0C9F-2644-AB79-367B2496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76300"/>
            <a:ext cx="9105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6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006C8-CE88-644D-A454-8F4EA82B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84250"/>
            <a:ext cx="91059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7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B4E1A-4B64-6F4C-BB15-D2A45D82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085850"/>
            <a:ext cx="90551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62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8E722-C769-B74E-A354-98AFDB6F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89000"/>
            <a:ext cx="9105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6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74CFA-6C2D-F04D-9F4D-C5152EA3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69950"/>
            <a:ext cx="91059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40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77504-8E83-CB4A-9E9A-03F63A279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33450"/>
            <a:ext cx="9105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85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9E60B-CB50-7B4D-B90E-6702FCC4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69950"/>
            <a:ext cx="91059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7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E9F02-D828-8740-8A9B-58046A75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984250"/>
            <a:ext cx="9017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71F7E-76C3-0845-9F02-68A729B5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901700"/>
            <a:ext cx="91186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3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47A3B-B57D-A340-A84B-C9EC1AB3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914400"/>
            <a:ext cx="9067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52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FC344-2000-4D4B-A7E5-D8FF5BBF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028700"/>
            <a:ext cx="9042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65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DDD2E-2224-B846-911C-1A732FA9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869950"/>
            <a:ext cx="91186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9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A8071-0050-784C-BC0D-6C6ABAEAD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895350"/>
            <a:ext cx="9093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9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1E3C7-1282-7B45-81B2-0E3CC6C2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016000"/>
            <a:ext cx="9029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34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27674-4F94-C548-8C8B-DC88D9F4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952500"/>
            <a:ext cx="9055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80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330E7-C9F7-B24E-92D2-B401A55E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895350"/>
            <a:ext cx="91186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36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0C3A1-EB2B-8E41-A03E-A78BCD88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79500"/>
            <a:ext cx="8991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41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613F7-6F5B-C843-8B40-90CAA54C3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009650"/>
            <a:ext cx="89154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96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943D4-EB1C-A643-94AE-37BCF79A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01700"/>
            <a:ext cx="9105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7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80BAD-E4F9-1544-B439-B99B01F4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952500"/>
            <a:ext cx="9093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9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83F2-2E02-9D49-A44F-A85F6426D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990600"/>
            <a:ext cx="9055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7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0F659-7707-5A47-935D-8F568A260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876300"/>
            <a:ext cx="9080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7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CDE53-1194-B44A-93F0-91AD0DDF7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863600"/>
            <a:ext cx="9093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5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3D0FE-34CC-8647-BC25-B02643F2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971550"/>
            <a:ext cx="9093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6A997-7E22-1D46-A3F6-F0C8174C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990600"/>
            <a:ext cx="9067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95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BE186-CB6A-1F4C-8219-5487E457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971550"/>
            <a:ext cx="9067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44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5F845-38AE-CD4B-8407-DEAB230D0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958850"/>
            <a:ext cx="9055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19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18E66-3B1B-6645-9D58-E3877820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838200"/>
            <a:ext cx="9118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4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946B0-6664-CB40-9D87-DD67CA8A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46150"/>
            <a:ext cx="9105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FF97A-D170-8A4E-A5F8-9D87A451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895350"/>
            <a:ext cx="90805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0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85C7F-E453-9648-8767-9D7D5613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028700"/>
            <a:ext cx="9093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8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72DE9-D8B7-1B4E-9F53-87CA3CAA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016000"/>
            <a:ext cx="9029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6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3F71E-7A20-FB42-8506-FA154563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958850"/>
            <a:ext cx="9055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BAD17-2C8B-6D44-9F80-4891C02A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28700"/>
            <a:ext cx="9067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0</Words>
  <Application>Microsoft Macintosh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#ZHU YIAN#</dc:creator>
  <cp:lastModifiedBy>#ZHU YIAN#</cp:lastModifiedBy>
  <cp:revision>7</cp:revision>
  <dcterms:created xsi:type="dcterms:W3CDTF">2018-10-14T09:49:17Z</dcterms:created>
  <dcterms:modified xsi:type="dcterms:W3CDTF">2018-10-14T13:47:02Z</dcterms:modified>
</cp:coreProperties>
</file>